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0" r:id="rId3"/>
    <p:sldId id="261" r:id="rId4"/>
    <p:sldId id="273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4" r:id="rId13"/>
    <p:sldId id="275" r:id="rId14"/>
    <p:sldId id="270" r:id="rId15"/>
    <p:sldId id="272" r:id="rId16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7427" autoAdjust="0"/>
  </p:normalViewPr>
  <p:slideViewPr>
    <p:cSldViewPr snapToGrid="0">
      <p:cViewPr varScale="1">
        <p:scale>
          <a:sx n="98" d="100"/>
          <a:sy n="98" d="100"/>
        </p:scale>
        <p:origin x="102" y="11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09.01.2023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058F8EF-9461-4DB5-8DE8-65F0C8AF5E0D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8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6131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51894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05764677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95916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7489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6739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7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5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7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5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4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6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E5CD5-4320-48E9-85AB-4E68C78D0837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2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89E5A-44CF-486A-A324-E4C01361A073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0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46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6600" dirty="0"/>
              <a:t>Ben Böckle</a:t>
            </a:r>
            <a:br>
              <a:rPr lang="de" sz="6600" dirty="0"/>
            </a:br>
            <a:r>
              <a:rPr lang="de" sz="6600" dirty="0"/>
              <a:t>Leonard Koch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GFS 8. Klasse 2023</a:t>
            </a:r>
          </a:p>
        </p:txBody>
      </p:sp>
      <p:pic>
        <p:nvPicPr>
          <p:cNvPr id="5" name="Bild 4" descr="Ein Bild mit einem Gebäude und einer Sitzbank&#10;&#10;Beschreibung wird automatisch generier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B45212E-AAB9-75C9-86EA-F78632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5900" r="16221" b="10657"/>
          <a:stretch/>
        </p:blipFill>
        <p:spPr>
          <a:xfrm rot="5400000">
            <a:off x="-1044363" y="1044363"/>
            <a:ext cx="6857998" cy="47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76527-911B-B8D9-3D3E-3E3B2C36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Geschwindigkeit über PWM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81AE5E-BAC8-12F1-3567-FBF2A67C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5447358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Signal hat immer die gleiche Frequenz (Summe der Zeit von an + aus)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Information steckt darin wie lange das Verhältnis von an zu aus ist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Stehen wäre immer aus (0%)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Maximale Geschwindigkeit wäre immer an(100%)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E7F50D-F7D7-8C4B-60A5-C40C0A5A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  <p:pic>
        <p:nvPicPr>
          <p:cNvPr id="5" name="Picture 4" descr="PWM">
            <a:extLst>
              <a:ext uri="{FF2B5EF4-FFF2-40B4-BE49-F238E27FC236}">
                <a16:creationId xmlns:a16="http://schemas.microsoft.com/office/drawing/2014/main" id="{19F0BA5B-AD3C-71E1-AF02-9FB09319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22" y="2222415"/>
            <a:ext cx="5174161" cy="42509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8424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BC58-19BD-1A2E-9824-5356EC5B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Wichtigste Befehle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F1729-1548-E270-89A9-12B2592B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Digitaler Ausgang: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(Pin, Wert)</a:t>
            </a:r>
            <a:r>
              <a:rPr lang="de-DE" dirty="0"/>
              <a:t> 	Wert : High, 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Motor + Lenkung / Trigger HC-SR04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Digitaler Eingang: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(Pin)</a:t>
            </a:r>
            <a:r>
              <a:rPr lang="de-DE" dirty="0"/>
              <a:t>              	Wert: High, 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Start Taster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PWM: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(Pin, </a:t>
            </a:r>
            <a:r>
              <a:rPr lang="de-DE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Wert)</a:t>
            </a:r>
            <a:r>
              <a:rPr lang="de-DE" dirty="0" smtClean="0"/>
              <a:t>                     </a:t>
            </a:r>
            <a:r>
              <a:rPr lang="de-DE" dirty="0"/>
              <a:t>	Wert: 0…255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Geschwindigkeit Motor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Zeitmessung: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pulseIn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(Pin, </a:t>
            </a:r>
            <a:r>
              <a:rPr lang="de-DE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High)</a:t>
            </a:r>
            <a:r>
              <a:rPr lang="de-DE" dirty="0" smtClean="0"/>
              <a:t>                </a:t>
            </a:r>
            <a:r>
              <a:rPr lang="de-DE" dirty="0"/>
              <a:t>	 Ergebnis: Dauer des Signals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Zeit Echo Pin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15637-F120-CBA3-C61B-A48E3C60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6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BC58-19BD-1A2E-9824-5356EC5B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0191"/>
            <a:ext cx="9905998" cy="1478570"/>
          </a:xfrm>
        </p:spPr>
        <p:txBody>
          <a:bodyPr/>
          <a:lstStyle/>
          <a:p>
            <a:r>
              <a:rPr lang="de-DE" dirty="0"/>
              <a:t>Unser Programm zur Steuerung des Autos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15637-F120-CBA3-C61B-A48E3C60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621943-D9A2-5D8B-AC77-530A89712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B0AF86-B00D-7F55-4246-FD2FB2A8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5" y="1635077"/>
            <a:ext cx="3452159" cy="47705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C1E157C-C4E2-AFC9-729B-385D83D4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10" y="1635076"/>
            <a:ext cx="3581918" cy="47705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9D206ED-4F58-6580-FA82-B1AC6A0D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256" y="1639137"/>
            <a:ext cx="4076817" cy="4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0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BC58-19BD-1A2E-9824-5356EC5B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0191"/>
            <a:ext cx="9905998" cy="1478570"/>
          </a:xfrm>
        </p:spPr>
        <p:txBody>
          <a:bodyPr/>
          <a:lstStyle/>
          <a:p>
            <a:r>
              <a:rPr lang="de-DE" dirty="0"/>
              <a:t>Unser Programm zur Steuerung des Autos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15637-F120-CBA3-C61B-A48E3C60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61951C-7480-EE76-E665-C0C39B77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2" y="1257111"/>
            <a:ext cx="3619814" cy="41295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8F347D-5817-ECA2-B3EB-2F24AF89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99" y="1257111"/>
            <a:ext cx="3619814" cy="47400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4900DD-AEBC-6C97-4B4B-1D55029E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366" y="1257111"/>
            <a:ext cx="4016088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5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F08E5-8F79-9B89-4334-3FEFABDA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C8BF4D-F66E-3E23-BF3C-9225272F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68786"/>
            <a:ext cx="9905999" cy="35417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sz="2000" dirty="0" smtClean="0">
                <a:solidFill>
                  <a:schemeClr val="tx1"/>
                </a:solidFill>
              </a:rPr>
              <a:t>https</a:t>
            </a:r>
            <a:r>
              <a:rPr lang="de-DE" sz="2000" dirty="0">
                <a:solidFill>
                  <a:schemeClr val="tx1"/>
                </a:solidFill>
              </a:rPr>
              <a:t>://learn.parallax.com/educators/teach/pbasic-programming-basic-stamp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 smtClean="0">
                <a:solidFill>
                  <a:schemeClr val="tx1"/>
                </a:solidFill>
              </a:rPr>
              <a:t>http</a:t>
            </a:r>
            <a:r>
              <a:rPr lang="de-DE" sz="2000" dirty="0">
                <a:solidFill>
                  <a:schemeClr val="tx1"/>
                </a:solidFill>
              </a:rPr>
              <a:t>://site.nwtf.de/wp-content/uploads/2013/12/Druckversion-Anleitung-Mikrocontroller-V3-2.pdf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 smtClean="0">
                <a:solidFill>
                  <a:schemeClr val="tx1"/>
                </a:solidFill>
              </a:rPr>
              <a:t>https</a:t>
            </a:r>
            <a:r>
              <a:rPr lang="de-DE" sz="2000" dirty="0">
                <a:solidFill>
                  <a:schemeClr val="tx1"/>
                </a:solidFill>
              </a:rPr>
              <a:t>://store.arduino.cc/products/arduino-uno-rev3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https://</a:t>
            </a:r>
            <a:r>
              <a:rPr lang="de-DE" sz="2000" dirty="0" smtClean="0"/>
              <a:t>www.electronicwings.com/sensors-modules/ultrasonic-module-hc-sr04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https://simple-circuit.com/arduino-dc-motor-speed-direction-control-l293d/</a:t>
            </a:r>
            <a:endParaRPr lang="de-DE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 smtClean="0"/>
              <a:t>https</a:t>
            </a:r>
            <a:r>
              <a:rPr lang="de-DE" sz="2000" dirty="0">
                <a:solidFill>
                  <a:schemeClr val="tx1"/>
                </a:solidFill>
              </a:rPr>
              <a:t>://www.elektronik-kompendium.de/sites/kom/0401111.htm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68103F-0DBE-3E31-177B-63244993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  <p:pic>
        <p:nvPicPr>
          <p:cNvPr id="5" name="Picture 4" descr="free desktop wallpaper - Google Search | Waterfall scenery, Waterfall  wallpaper, Waterfall pictures">
            <a:extLst>
              <a:ext uri="{FF2B5EF4-FFF2-40B4-BE49-F238E27FC236}">
                <a16:creationId xmlns:a16="http://schemas.microsoft.com/office/drawing/2014/main" id="{B2652919-CFD8-F09E-EFFC-B1CFFD52F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341" y="4813063"/>
            <a:ext cx="3456536" cy="19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6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2005" y="1437681"/>
            <a:ext cx="6293334" cy="2992916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de" i="1" dirty="0">
                <a:solidFill>
                  <a:srgbClr val="FFFFFF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427480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BF6A1-D425-99DE-205F-3DDF0CA7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9864CEC-4178-58F2-312B-D563C7A2E511}"/>
              </a:ext>
            </a:extLst>
          </p:cNvPr>
          <p:cNvSpPr txBox="1">
            <a:spLocks/>
          </p:cNvSpPr>
          <p:nvPr/>
        </p:nvSpPr>
        <p:spPr>
          <a:xfrm>
            <a:off x="2534194" y="1916096"/>
            <a:ext cx="7123611" cy="3736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600" dirty="0"/>
              <a:t>Unterschiede </a:t>
            </a:r>
            <a:br>
              <a:rPr lang="de-DE" sz="6600" dirty="0"/>
            </a:br>
            <a:r>
              <a:rPr lang="de-DE" sz="6600" dirty="0"/>
              <a:t>zwischen Basic </a:t>
            </a:r>
            <a:br>
              <a:rPr lang="de-DE" sz="6600" dirty="0"/>
            </a:br>
            <a:r>
              <a:rPr lang="de-DE" sz="6600" dirty="0"/>
              <a:t>Stamp und Arduino </a:t>
            </a:r>
          </a:p>
        </p:txBody>
      </p:sp>
    </p:spTree>
    <p:extLst>
      <p:ext uri="{BB962C8B-B14F-4D97-AF65-F5344CB8AC3E}">
        <p14:creationId xmlns:p14="http://schemas.microsoft.com/office/powerpoint/2010/main" val="72319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D7157-A3CB-D704-662C-0E808187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F6E55-EA7F-3829-2027-4EF0936C1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Unterschiede von Basic Stamp und Arduino </a:t>
            </a:r>
          </a:p>
          <a:p>
            <a:r>
              <a:rPr lang="de-DE" dirty="0"/>
              <a:t>Erklärung zu den wichtigsten Teilen des Autos das wir mithilfe des Arduinos selbst gebaut haben</a:t>
            </a:r>
          </a:p>
          <a:p>
            <a:pPr lvl="2"/>
            <a:r>
              <a:rPr lang="de-DE" dirty="0"/>
              <a:t>L293D</a:t>
            </a:r>
          </a:p>
          <a:p>
            <a:pPr lvl="2"/>
            <a:r>
              <a:rPr lang="de-DE" dirty="0"/>
              <a:t>HC-SR04</a:t>
            </a:r>
          </a:p>
          <a:p>
            <a:r>
              <a:rPr lang="de-DE" dirty="0"/>
              <a:t>Testfahrt mit dem Auto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8A199-F67F-085A-D747-12264F77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6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AE2BE-406A-626C-CE33-481073FD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Stamp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6E8E91-5661-30FC-BE1E-BF9B87DD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0EEC67-2F16-C091-5418-199DDAF0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78" y="1975917"/>
            <a:ext cx="6546312" cy="36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8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36422-1448-11BF-92FD-AA47827C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</a:t>
            </a:r>
          </a:p>
        </p:txBody>
      </p:sp>
      <p:pic>
        <p:nvPicPr>
          <p:cNvPr id="5" name="Picture 4" descr="Arduino Uno Rev3 | Elektor">
            <a:extLst>
              <a:ext uri="{FF2B5EF4-FFF2-40B4-BE49-F238E27FC236}">
                <a16:creationId xmlns:a16="http://schemas.microsoft.com/office/drawing/2014/main" id="{67511129-42E6-CAEF-F991-E99FAF8F52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34" y="46037"/>
            <a:ext cx="7006672" cy="700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2DD3C0-063B-6555-AF1B-A2F47044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8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E2717-F584-50A9-0700-77DA8768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Stamp </a:t>
            </a:r>
            <a:r>
              <a:rPr lang="de-DE" dirty="0" err="1"/>
              <a:t>vs</a:t>
            </a:r>
            <a:r>
              <a:rPr lang="de-DE" dirty="0"/>
              <a:t> Arduino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F51A272A-B8BC-F76F-FF84-626580B454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901374"/>
              </p:ext>
            </p:extLst>
          </p:nvPr>
        </p:nvGraphicFramePr>
        <p:xfrm>
          <a:off x="1141413" y="2249488"/>
          <a:ext cx="99059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2758145395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3508762543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2404475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Basic Stamp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Arduino - Uno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2940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Mikrocontroller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PIC16-Baureihe - 4.0 MHz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ATmega328P – 16MHz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26548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Spannung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5V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5V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02290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Programmiersprache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(</a:t>
                      </a:r>
                      <a:r>
                        <a:rPr lang="de-DE" dirty="0" err="1"/>
                        <a:t>PBasic</a:t>
                      </a:r>
                      <a:r>
                        <a:rPr lang="de-DE" dirty="0"/>
                        <a:t>)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C / C++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92334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Anzahl digitaler I/O Pins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8 Pins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14 Pins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2003989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Anzahl analoger Inputs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 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10044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PWM Pins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36662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Informationen aus dem Internet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Wenig 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Sehr viele Quellen und Foren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28981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Programmierumgebung/Software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Basic Stamp Editor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Arduino Studio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68048125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AC0F5A-F068-48C6-E176-C14F016F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9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947E9-66E8-6E25-7870-FB714D0E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Bauteile des Autos: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34A63-B38B-6EC0-B0F9-DE7B142B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HC–SR04 Das ist der Abstandssensor (Ultraschall Messung)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Für die Motorsteuerung den L293D (IC = integrierter Schaltkreis)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53F6C5-D132-74E9-045E-34CEE3A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55E58-3129-3637-50C6-655EA68D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Abstandssensor HC-SR04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AB9D0C2-0F05-87E0-AE1C-0AB62D5E7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2108201"/>
                <a:ext cx="6484368" cy="3922729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Messung über Ultraschall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Start mit Trigger (Pin kurz auf high)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Sensor schickt Schall los und misst die Zeit bis das Signal zurück kommt, dann wird Echo Pin für die gemessene Dauer high geschalten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Mikrocontroller misst die Zeit, die der Echo Pin high ist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Entfernung: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343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AB9D0C2-0F05-87E0-AE1C-0AB62D5E7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2108201"/>
                <a:ext cx="6484368" cy="3922729"/>
              </a:xfrm>
              <a:blipFill>
                <a:blip r:embed="rId2"/>
                <a:stretch>
                  <a:fillRect l="-1598" t="-1555" r="-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64CA7C-47B0-3A35-9CEB-479834D2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  <p:pic>
        <p:nvPicPr>
          <p:cNvPr id="5" name="Picture 2" descr="Uploads2ftmp2f1d55fc38 3158 4c72 b4e7 38e28e1a954c2farduinohc sr04 whdpy0fy2f">
            <a:extLst>
              <a:ext uri="{FF2B5EF4-FFF2-40B4-BE49-F238E27FC236}">
                <a16:creationId xmlns:a16="http://schemas.microsoft.com/office/drawing/2014/main" id="{08CC3C85-301A-A0B9-F915-B1CB0439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195" y="1503644"/>
            <a:ext cx="2960916" cy="23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F44764-AE4F-7FAF-3304-83214601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88" y="3840782"/>
            <a:ext cx="4538013" cy="24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9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EF070-57B7-80D9-7135-42239A73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Motor IC L293D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0852F-7829-F810-3CA6-AAE6342DE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78181" cy="376089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Motor darf nicht direkt an den Mikrocontroller angeschlossen werden, denn der hat zu wenig Strom, so würde der Mikrocontroller kaputt gehen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Durch den L293D kann man entweder 4 Motoren vorwärts oder 2 Motoren vorwärts und rückwärts antreiben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Geschwindigkeit eines Motors kann durch PWM eingestellt werden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6DF70C-56E1-7C80-C106-A591732C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09.01.2023</a:t>
            </a:fld>
            <a:endParaRPr lang="en-US" dirty="0"/>
          </a:p>
        </p:txBody>
      </p:sp>
      <p:pic>
        <p:nvPicPr>
          <p:cNvPr id="5" name="Picture 6" descr="L293D Dual-H-Brücken-Motortreiber-IC | Kunden geben uns 9/10!">
            <a:extLst>
              <a:ext uri="{FF2B5EF4-FFF2-40B4-BE49-F238E27FC236}">
                <a16:creationId xmlns:a16="http://schemas.microsoft.com/office/drawing/2014/main" id="{34949A07-7AC6-1A13-CD35-0F2BDF73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417" y="1737360"/>
            <a:ext cx="1648682" cy="16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E207FE3-8317-4921-7B5F-4FD34242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68" y="3429000"/>
            <a:ext cx="5301136" cy="272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0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n-GFS">
  <a:themeElements>
    <a:clrScheme name="Bla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n-GFS" id="{50725ACB-9E68-4E37-B476-F91024942F4F}" vid="{17FF6446-D3ED-46F0-8B7D-A364D7D759F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Ben-GFS</Template>
  <TotalTime>0</TotalTime>
  <Words>417</Words>
  <Application>Microsoft Office PowerPoint</Application>
  <PresentationFormat>Breitbild</PresentationFormat>
  <Paragraphs>88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Trebuchet MS</vt:lpstr>
      <vt:lpstr>Tw Cen MT</vt:lpstr>
      <vt:lpstr>Wingdings</vt:lpstr>
      <vt:lpstr>Ben-GFS</vt:lpstr>
      <vt:lpstr>Ben Böckle Leonard Koch</vt:lpstr>
      <vt:lpstr>PowerPoint-Präsentation</vt:lpstr>
      <vt:lpstr>Inhaltsverzeichnis</vt:lpstr>
      <vt:lpstr>Basic Stamp</vt:lpstr>
      <vt:lpstr>Arduino</vt:lpstr>
      <vt:lpstr>Basic Stamp vs Arduino</vt:lpstr>
      <vt:lpstr>Wichtige Bauteile des Autos:</vt:lpstr>
      <vt:lpstr>Abstandssensor HC-SR04</vt:lpstr>
      <vt:lpstr>Motor IC L293D</vt:lpstr>
      <vt:lpstr>Geschwindigkeit über PWM </vt:lpstr>
      <vt:lpstr>Wichtigste Befehle</vt:lpstr>
      <vt:lpstr>Unser Programm zur Steuerung des Autos</vt:lpstr>
      <vt:lpstr>Unser Programm zur Steuerung des Autos</vt:lpstr>
      <vt:lpstr>Quellen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 Böckle Leonard Koch</dc:title>
  <dc:creator>Ben Böckle</dc:creator>
  <cp:lastModifiedBy>Boeckle, Bjoern</cp:lastModifiedBy>
  <cp:revision>21</cp:revision>
  <dcterms:created xsi:type="dcterms:W3CDTF">2023-01-06T20:16:41Z</dcterms:created>
  <dcterms:modified xsi:type="dcterms:W3CDTF">2023-01-09T14:43:49Z</dcterms:modified>
</cp:coreProperties>
</file>